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2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80" r:id="rId20"/>
    <p:sldId id="279" r:id="rId21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1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479C37C5-C2F7-40BC-925E-74E59D777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57DA9510-7CD8-472E-AEA2-23390D69DB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EA047-6A64-4156-8162-56BC6AA26657}" type="datetime5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2023/01/10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A159C024-B244-4492-B124-B5CCF850B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57BD66EF-8015-4970-AEE4-1DE156E48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0EE32-C5CF-4B26-B8F7-C605E4E7481E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070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9347E98-4DCC-4D7C-8DF7-70CE5A3E3C7B}" type="datetime5">
              <a:rPr kumimoji="1" lang="ja-JP" altLang="en-US" noProof="0" smtClean="0"/>
              <a:t>2023/01/10</a:t>
            </a:fld>
            <a:endParaRPr kumimoji="1"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4A85E21-2170-40EB-B287-6CC26E520DB7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8148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86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52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315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1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6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28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01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7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3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5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35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8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3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8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0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5D3552A1-B4A5-4392-88C2-ABFB0E392BE3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3B8A0-6A41-47D8-BD56-2C4876531AFE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229261-90AB-4616-802B-01030436D39F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DD52B-5A57-4888-9B04-34BA9EECCABC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1F2AD9-E6E3-4B7B-8A1C-63D84418984E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7" name="直線​​コネクタ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0830B-EB88-4A30-999C-1AC247D84543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C425E-5922-4826-A356-78E11B4D1741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5ADF-3E29-4C08-8D95-3B2B4D94EFF8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16D274-7EF2-445B-A342-084B5F311E2A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3920F6-F453-42EF-A6FD-C58B62C9ECB9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D37F5-02F3-4118-8241-CAF4B5A91A17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766CCF7-A065-4108-BA61-329CCBAB46D7}" type="datetime5">
              <a:rPr lang="ja-JP" altLang="en-US" noProof="0" smtClean="0"/>
              <a:t>2023/01/10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D22F896-40B5-4ADD-8801-0D06FADFA09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FsdYzeIUw&amp;list=TLGGf9W_fdKD2GQwMzAxMjAyM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​​コネクタ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2323" y="4514717"/>
            <a:ext cx="7803533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6400" cap="none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ブライダルの「仕事」</a:t>
            </a:r>
            <a:endParaRPr lang="ja-JP" altLang="en-US" sz="6400" cap="none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0727" y="5997763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・観光分野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における有機的高専連携プログラム開発・実証事業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92" y="322792"/>
            <a:ext cx="5741374" cy="39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938682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フラワーデザイナー（コーディネーター）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26046" y="163829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33" y="1210205"/>
            <a:ext cx="6658485" cy="379462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762434" y="5094514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1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938682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フラワーデザイナー（コーディネーター）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①新郎新婦からご要望を聞き、ブライダルブーケや会場の装花のトータルコーディネートを行います。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165034" y="3174718"/>
            <a:ext cx="10199652" cy="109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②挙式当日の花の仕入れ、管理、装花作業を行います。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34" y="3723239"/>
            <a:ext cx="4782126" cy="260843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641855" y="6331671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3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581140" y="464467"/>
            <a:ext cx="9386825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フラワーデザイナー（コーディネーター）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165034" y="1863094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様や関係職種と円滑なコミュニケーションがとれる人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165034" y="2963213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②花材やフラワーデザインの高度な知識・技術がある人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165034" y="4005361"/>
            <a:ext cx="10310183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③衣装・式のテーマに合わせたトータルコーディネートができる人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9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9882" y="463014"/>
            <a:ext cx="8392474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ヘアメイク・メイクアップアーティスト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41855" y="6331671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84" y="1822494"/>
            <a:ext cx="4448175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34" y="3559265"/>
            <a:ext cx="4782126" cy="260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5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09882" y="463014"/>
            <a:ext cx="8392474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ヘアメイク・メイクアップアーティスト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①当日の場所や衣装に合わせたヘアスタイルをセットします。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4" y="3174718"/>
            <a:ext cx="10199652" cy="109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②新婦に寄り添って、場所や衣装に合わせて美しさを最大限引き出せるメイクをします。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9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4500334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165034" y="1863094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様や関係職種と円滑なコミュニケーションがとれる人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165034" y="2963213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②新郎新婦に寄り添った心配りができる人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165034" y="4005361"/>
            <a:ext cx="10310183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③衣装・式のテーマに合わせたトータルコーディネートができる人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09882" y="463014"/>
            <a:ext cx="8392474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ヘアメイク・メイクアップアーティスト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5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7410" y="817006"/>
            <a:ext cx="611711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endParaRPr kumimoji="1" lang="en-US" altLang="ja-JP" sz="3200" dirty="0" smtClean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None/>
            </a:pPr>
            <a:endParaRPr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インタービュー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30" y="1469755"/>
            <a:ext cx="5741374" cy="394436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756799" y="5413592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6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​​コネクタ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2323" y="4514717"/>
            <a:ext cx="7803533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6400" cap="none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ブライダルの「仕事」</a:t>
            </a:r>
            <a:endParaRPr lang="ja-JP" altLang="en-US" sz="6400" cap="none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0727" y="5997763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・観光分野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における有機的高専連携プログラム開発・実証事業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92" y="322792"/>
            <a:ext cx="5741374" cy="39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852" y="376504"/>
            <a:ext cx="5674031" cy="144303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結婚式・披露宴の流れ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743" y="1819541"/>
            <a:ext cx="378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（準備）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6603" y="2436486"/>
            <a:ext cx="4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結婚式を挙げようと考え相談する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6603" y="3016897"/>
            <a:ext cx="408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結婚式・披露宴の準備をする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4743" y="3614159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（当日）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6603" y="4211421"/>
            <a:ext cx="308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　メイク・衣装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6603" y="4795402"/>
            <a:ext cx="4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　結婚式場・披露宴会場のセッティング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6603" y="533313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　結婚式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6603" y="5870876"/>
            <a:ext cx="308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　披露宴・パーティー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99976" y="2436486"/>
            <a:ext cx="533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（プランナー）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99975" y="2967828"/>
            <a:ext cx="612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カメラマン</a:t>
            </a:r>
            <a:endParaRPr lang="ja-JP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コーディネーター・フラワーデザイナー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99975" y="4149071"/>
            <a:ext cx="61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アテンダー・メイクスタッフ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・ドレス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コーディネーター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99975" y="4795402"/>
            <a:ext cx="542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ホールスタッフ・フラワーデザイナー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99975" y="5317120"/>
            <a:ext cx="542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神父・牧師・演奏家・アテンダー・カメラマン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99974" y="5828557"/>
            <a:ext cx="612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司会者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調理人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メイクスタッフ・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コーディネーター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・アテンダー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ホールスタッフ</a:t>
            </a:r>
            <a:r>
              <a:rPr lang="ja-JP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・カメラマンなど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1209101" y="1016556"/>
            <a:ext cx="8584894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1209101" y="2184344"/>
            <a:ext cx="6778127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ドレスコーディネーター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1209101" y="3528402"/>
            <a:ext cx="6778127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フラワーデザイナー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1209101" y="4696132"/>
            <a:ext cx="10226407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ヘアメイク・メイクアップアーティスト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3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7410" y="817006"/>
            <a:ext cx="611711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3779" y="552900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dirty="0">
                <a:hlinkClick r:id="rId3"/>
              </a:rPr>
              <a:t>https://</a:t>
            </a:r>
            <a:r>
              <a:rPr lang="en-US" altLang="ja-JP" sz="1100" dirty="0" smtClean="0">
                <a:hlinkClick r:id="rId3"/>
              </a:rPr>
              <a:t>www.youtube.com/watch?v=wuFsdYzeIUw&amp;list=TLGGf9W_fdKD2GQwMzAxMjAyMw</a:t>
            </a:r>
            <a:endParaRPr lang="en-US" altLang="ja-JP" sz="1100" dirty="0" smtClean="0"/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30" y="1469755"/>
            <a:ext cx="5741374" cy="3944369"/>
          </a:xfrm>
          <a:prstGeom prst="rect">
            <a:avLst/>
          </a:prstGeom>
        </p:spPr>
      </p:pic>
      <p:pic>
        <p:nvPicPr>
          <p:cNvPr id="10" name="図 9" descr="https://qr.quel.jp/tmp/391b4b5046bfd6004880f0715657fc43b45a97b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79" y="2967586"/>
            <a:ext cx="2100173" cy="2100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8756799" y="5413592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5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①プランのご提案と契約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3595482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②式や披露宴の準備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707645" y="4010105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３～４か月かけて準備をすすめます。披露宴のプランニング、衣装、招待状やお料理、引き出物などを決めていきます。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65034" y="5131678"/>
            <a:ext cx="1718843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③当日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04022" y="565552"/>
            <a:ext cx="6117115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707645" y="2261336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ブライダルフェアなどで相談の来られたお客様から会場・内容・予算などのご希望を伺い、プランのご提案をして契約を結びます。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707645" y="5546301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式や披露宴の進行がスムーズにいくよう取り仕切ります。会場が遠隔地の場合は、現地スタッフに引き継ぎます。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8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①細かな心配りができる人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826215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②人と接することが好き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3955186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③新郎新婦の気持ちに寄り添った提案ができる人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2008" y="2260596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お客様や関係職種にていねいな心配りができる人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2008" y="3320346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お客様の話をよく聞き、適切な対応し信頼を得ることができる人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2007" y="4577387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お客様のご要望に応えるプランを考える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5" y="5193207"/>
            <a:ext cx="7436354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④幸せを共有することに喜びを感じる人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5815408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新郎新婦と共に考え、共に喜べる人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04022" y="565552"/>
            <a:ext cx="6117115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ブライダルコーディネーター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5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3772" y="543401"/>
            <a:ext cx="4962580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ドレスコーディネーター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95" y="1196150"/>
            <a:ext cx="6789944" cy="382154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762434" y="5094514"/>
            <a:ext cx="3195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写真：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WATABE WEDDING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アクアグレイス・チャペル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0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①新郎新婦からご要望を聞き、ドレスプランの提案を行います。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802929"/>
            <a:ext cx="10199652" cy="109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②挙式当日のドレス全般のサポートを行います。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新郎新婦のご親族などのコーディネートや着付けを担当することも</a:t>
            </a:r>
            <a:r>
              <a:rPr lang="ja-JP" altLang="en-US" sz="24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ります。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13772" y="543401"/>
            <a:ext cx="4962580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ドレスコーディネーター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863094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様や関係職種と円滑なコミュニケーションがとれる人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963213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②新郎新婦のイメージを現実に近づける提案ができる人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142102"/>
            <a:ext cx="10310183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④メイク、ヘアメイク、フラワーデザインなど幅広い知識とセンスを</a:t>
            </a:r>
            <a:r>
              <a:rPr lang="ja-JP" altLang="en-US" sz="24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持っ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4" y="4005361"/>
            <a:ext cx="10310183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③洋装・和装、アクセサリー・小物などの高度な知識とコーディネートが　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できる人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13772" y="543401"/>
            <a:ext cx="4962580" cy="65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ドレスコーディネーター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8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7248764_TF67669924" id="{6C40AF9D-6E04-4403-841B-503CAFCBFD6D}" vid="{1ED3B50D-6256-46C0-B7B1-E6970E9838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5EBD3-98B5-4FD2-8FAF-5D4022A9F7F4}">
  <ds:schemaRefs>
    <ds:schemaRef ds:uri="http://purl.org/dc/terms/"/>
    <ds:schemaRef ds:uri="71af3243-3dd4-4a8d-8c0d-dd76da1f02a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観光のデザイン</Template>
  <TotalTime>0</TotalTime>
  <Words>648</Words>
  <Application>Microsoft Office PowerPoint</Application>
  <PresentationFormat>ワイド画面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Meiryo UI</vt:lpstr>
      <vt:lpstr>ＭＳ ゴシック</vt:lpstr>
      <vt:lpstr>ＭＳ 明朝</vt:lpstr>
      <vt:lpstr>UD デジタル 教科書体 NP-B</vt:lpstr>
      <vt:lpstr>Corbel</vt:lpstr>
      <vt:lpstr>基礎</vt:lpstr>
      <vt:lpstr>ブライダルの「仕事」</vt:lpstr>
      <vt:lpstr>結婚式・披露宴の流れ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ブライダルの「仕事」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2023-01-03T07:32:34Z</dcterms:created>
  <dcterms:modified xsi:type="dcterms:W3CDTF">2023-01-10T09:40:35Z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